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65E6E95-9964-4DD8-9C66-66D3A461F153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64582E6-D290-4BEA-B2AF-7464FD4003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5E6E95-9964-4DD8-9C66-66D3A461F153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4582E6-D290-4BEA-B2AF-7464FD4003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5E6E95-9964-4DD8-9C66-66D3A461F153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4582E6-D290-4BEA-B2AF-7464FD4003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5E6E95-9964-4DD8-9C66-66D3A461F153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4582E6-D290-4BEA-B2AF-7464FD4003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5E6E95-9964-4DD8-9C66-66D3A461F153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4582E6-D290-4BEA-B2AF-7464FD4003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5E6E95-9964-4DD8-9C66-66D3A461F153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4582E6-D290-4BEA-B2AF-7464FD4003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5E6E95-9964-4DD8-9C66-66D3A461F153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4582E6-D290-4BEA-B2AF-7464FD4003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5E6E95-9964-4DD8-9C66-66D3A461F153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4582E6-D290-4BEA-B2AF-7464FD4003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5E6E95-9964-4DD8-9C66-66D3A461F153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4582E6-D290-4BEA-B2AF-7464FD4003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65E6E95-9964-4DD8-9C66-66D3A461F153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4582E6-D290-4BEA-B2AF-7464FD4003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65E6E95-9964-4DD8-9C66-66D3A461F153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64582E6-D290-4BEA-B2AF-7464FD4003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65E6E95-9964-4DD8-9C66-66D3A461F153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64582E6-D290-4BEA-B2AF-7464FD4003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cpolytechnic.com/mechanical/learning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cpolytechnic.com/contact-us.html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PROJECTION OF LINES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WEIGHTAGE=08 MARKS</a:t>
            </a:r>
            <a:endParaRPr lang="en-US" dirty="0"/>
          </a:p>
        </p:txBody>
      </p:sp>
      <p:sp>
        <p:nvSpPr>
          <p:cNvPr id="4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2371725" y="6215063"/>
            <a:ext cx="434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IN" sz="2000" i="1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Times New Roman" pitchFamily="18" charset="0"/>
              </a:rPr>
              <a:t>Visit for more Learning Resources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dentify true length, shape and apparent length of projected object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raw the position of line, planes, solids with reference plane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CO’S RELATED THIS CHAPTER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04800" y="403079"/>
            <a:ext cx="86868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E232B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Straight line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E232B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 line is a geometric primitive that has length and direction, but no thickness. Straight line is the Locus of a point, which moves linearly.  Straight line is also the shortest distance between any two given points.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E232B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 location of a line in projection quadrants is described by specifying the distances of its end points from the VP, HP and PP.  A line may be: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E232B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Parallel to both the planes.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E232B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Parallel to one plane and perpendicular to the other.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E232B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Parallel to one plane and inclined to the other.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E232B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Inclined to both the planes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381000"/>
            <a:ext cx="8001000" cy="695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Projection of a </a:t>
            </a:r>
            <a:r>
              <a:rPr lang="en-US" b="1" dirty="0" smtClean="0"/>
              <a:t>line</a:t>
            </a:r>
          </a:p>
          <a:p>
            <a:r>
              <a:rPr lang="en-US" dirty="0" smtClean="0"/>
              <a:t>           The </a:t>
            </a:r>
            <a:r>
              <a:rPr lang="en-US" dirty="0"/>
              <a:t>projection of a line can be obtained by projecting its end points on planes of projections and then connecting the points of projections. The projected length and inclination of a line, can be different compared to its true length and inclination</a:t>
            </a:r>
            <a:r>
              <a:rPr lang="en-US" dirty="0" smtClean="0"/>
              <a:t>.</a:t>
            </a:r>
          </a:p>
          <a:p>
            <a:r>
              <a:rPr lang="en-US" b="1" dirty="0"/>
              <a:t>Case 1: Line parallel to a </a:t>
            </a:r>
            <a:r>
              <a:rPr lang="en-US" b="1" dirty="0" smtClean="0"/>
              <a:t>plane 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dirty="0" smtClean="0"/>
              <a:t>                   Figure </a:t>
            </a:r>
            <a:r>
              <a:rPr lang="en-US" dirty="0"/>
              <a:t>1.Projection of line on VP. Line AB is parallel to VP.</a:t>
            </a:r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dirty="0"/>
          </a:p>
        </p:txBody>
      </p:sp>
      <p:pic>
        <p:nvPicPr>
          <p:cNvPr id="3" name="Picture 2" descr="http://nptel.ac.in/courses/112103019/module2/lec19/images/19_01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05025" y="2133600"/>
            <a:ext cx="493395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685800" y="328514"/>
            <a:ext cx="7924800" cy="646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E232B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Case 2: Line inclined to a plane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Figure 2. Projection of line AB parallel to VO and inclined to HP.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http://nptel.ac.in/courses/112103019/module2/lec19/images/19_02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8762" y="1457324"/>
            <a:ext cx="6086475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685801" y="285658"/>
            <a:ext cx="6258772" cy="621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E232B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Case 3. Projection of a line parallel to both HP and VP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E232B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solidFill>
                <a:srgbClr val="0E232B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E232B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solidFill>
                <a:srgbClr val="0E232B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E232B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E232B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solidFill>
                <a:srgbClr val="0E232B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E232B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solidFill>
                <a:srgbClr val="0E232B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E232B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solidFill>
                <a:srgbClr val="0E232B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E232B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n-US" dirty="0" smtClean="0"/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n-US" dirty="0"/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Figure </a:t>
            </a:r>
            <a:r>
              <a:rPr lang="en-US" dirty="0"/>
              <a:t>3. Projection of line parallel to both HP and VP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http://nptel.ac.in/courses/112103019/module2/lec19/images/19_03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295400"/>
            <a:ext cx="5105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28600" y="243702"/>
            <a:ext cx="6513193" cy="683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E232B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Case 4. Line perpendicular to HP &amp; parallel to VP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solidFill>
                <a:srgbClr val="0E232B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E232B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solidFill>
                <a:srgbClr val="0E232B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E232B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solidFill>
                <a:srgbClr val="0E232B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E232B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E232B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solidFill>
                <a:srgbClr val="0E232B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E232B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solidFill>
                <a:srgbClr val="0E232B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E232B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solidFill>
                <a:srgbClr val="0E232B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E232B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solidFill>
                <a:srgbClr val="0E232B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E232B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solidFill>
                <a:srgbClr val="0E232B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E232B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E232B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solidFill>
                <a:srgbClr val="0E232B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E232B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 smtClean="0">
              <a:solidFill>
                <a:srgbClr val="0E232B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solidFill>
                <a:srgbClr val="0E232B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 smtClean="0">
              <a:solidFill>
                <a:srgbClr val="0E232B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solidFill>
                <a:srgbClr val="0E232B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E232B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E232B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/>
              <a:t>Figure 4. Projections of a line AB perpendicular to HP and parallel to VP.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E232B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E232B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http://nptel.ac.in/courses/112103019/module2/lec19/images/19_04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76500" y="490537"/>
            <a:ext cx="4191000" cy="537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838200" y="332144"/>
            <a:ext cx="7543800" cy="621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E232B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Line parallel to one plane and inclined to the other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/>
              <a:t>Case 5. Line parallel to VP and inclined to </a:t>
            </a:r>
            <a:r>
              <a:rPr lang="en-US" b="1" dirty="0" smtClean="0"/>
              <a:t>HP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Figure 5.  Projections of line AB parallel to VP and inclined to HP.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http://nptel.ac.in/courses/112103019/module2/lec19/images/19_05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3175" y="1524000"/>
            <a:ext cx="405765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4">
            <a:hlinkClick r:id="rId3"/>
          </p:cNvPr>
          <p:cNvSpPr>
            <a:spLocks noChangeArrowheads="1"/>
          </p:cNvSpPr>
          <p:nvPr/>
        </p:nvSpPr>
        <p:spPr bwMode="auto">
          <a:xfrm>
            <a:off x="76200" y="6477000"/>
            <a:ext cx="3581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IN" sz="2000" i="1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Times New Roman" pitchFamily="18" charset="0"/>
              </a:rPr>
              <a:t>For more detail contact </a:t>
            </a:r>
            <a:r>
              <a:rPr lang="en-IN" sz="2000" i="1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Times New Roman" pitchFamily="18" charset="0"/>
              </a:rPr>
              <a:t>us</a:t>
            </a:r>
            <a:endParaRPr lang="en-IN" sz="2000" i="1" u="sng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58</TotalTime>
  <Words>245</Words>
  <Application>Microsoft Office PowerPoint</Application>
  <PresentationFormat>On-screen Show (4:3)</PresentationFormat>
  <Paragraphs>133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PROJECTION OF LINES</vt:lpstr>
      <vt:lpstr>CO’S RELATED THIS CHAPTER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PROJECTION OF LINES</dc:title>
  <dc:creator>MECAD</dc:creator>
  <cp:lastModifiedBy>ADMIN</cp:lastModifiedBy>
  <cp:revision>18</cp:revision>
  <dcterms:created xsi:type="dcterms:W3CDTF">2017-02-15T12:26:59Z</dcterms:created>
  <dcterms:modified xsi:type="dcterms:W3CDTF">2017-05-30T13:37:56Z</dcterms:modified>
</cp:coreProperties>
</file>